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2" r:id="rId8"/>
    <p:sldId id="263" r:id="rId9"/>
    <p:sldId id="264" r:id="rId10"/>
    <p:sldId id="265" r:id="rId11"/>
    <p:sldId id="272" r:id="rId12"/>
    <p:sldId id="274" r:id="rId13"/>
    <p:sldId id="273" r:id="rId14"/>
    <p:sldId id="266" r:id="rId15"/>
    <p:sldId id="268" r:id="rId16"/>
    <p:sldId id="269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7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510" y="188640"/>
            <a:ext cx="8856983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</a:t>
            </a: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Ручка.</a:t>
            </a:r>
            <a:b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Новые технологии – новые дизайнерские решения.</a:t>
            </a:r>
            <a:endParaRPr lang="ru-RU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4008" y="4581128"/>
            <a:ext cx="4168552" cy="1890544"/>
          </a:xfrm>
        </p:spPr>
        <p:txBody>
          <a:bodyPr>
            <a:normAutofit/>
          </a:bodyPr>
          <a:lstStyle/>
          <a:p>
            <a:pPr marL="45720" indent="0" algn="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работа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ученицы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«Д» класса</a:t>
            </a:r>
          </a:p>
          <a:p>
            <a:pPr marL="45720" indent="0" algn="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для обучающихся с ОВЗ по слуху</a:t>
            </a:r>
          </a:p>
          <a:p>
            <a:pPr marL="45720" indent="0" algn="r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ГБПОУ  ТК №21</a:t>
            </a:r>
          </a:p>
          <a:p>
            <a:pPr marL="45720" indent="0" algn="r"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Липатовой Василисы</a:t>
            </a:r>
          </a:p>
          <a:p>
            <a:pPr marL="45720" indent="0" algn="r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0888"/>
            <a:ext cx="3075806" cy="4101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1914704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060848"/>
            <a:ext cx="3672408" cy="3744416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  </a:t>
            </a:r>
            <a:r>
              <a:rPr lang="ru-RU" sz="3200" b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этапом было изготовление объемных поделок, при помощи схем, взятых из интернета.</a:t>
            </a:r>
            <a:endParaRPr lang="ru-RU" sz="3200" b="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14267" r="17821" b="13008"/>
          <a:stretch/>
        </p:blipFill>
        <p:spPr>
          <a:xfrm>
            <a:off x="755576" y="1772816"/>
            <a:ext cx="3263003" cy="4668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865866" y="260648"/>
            <a:ext cx="47115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Карусель.</a:t>
            </a:r>
            <a:endParaRPr lang="ru-RU" sz="7200" b="1" cap="none" spc="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811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205" y="160754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ru-RU" sz="6600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Украшения</a:t>
            </a:r>
            <a:endParaRPr lang="ru-RU" sz="6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644008" y="2117631"/>
            <a:ext cx="4343128" cy="4343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411451" y="1324124"/>
            <a:ext cx="4088542" cy="3474720"/>
          </a:xfrm>
        </p:spPr>
        <p:txBody>
          <a:bodyPr/>
          <a:lstStyle/>
          <a:p>
            <a:pPr marL="45720" indent="0">
              <a:buNone/>
            </a:pPr>
            <a:r>
              <a:rPr lang="ru-RU" sz="320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Затем мы продумали </a:t>
            </a:r>
            <a:r>
              <a:rPr lang="ru-RU" sz="32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элементы украшений, </a:t>
            </a:r>
            <a:r>
              <a:rPr lang="ru-RU" sz="320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которыми можно </a:t>
            </a:r>
            <a:r>
              <a:rPr lang="ru-RU" sz="32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украсить одежду или изменить ее дизайн</a:t>
            </a:r>
            <a:r>
              <a:rPr lang="ru-RU" dirty="0" smtClean="0"/>
              <a:t>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b="33026"/>
          <a:stretch/>
        </p:blipFill>
        <p:spPr>
          <a:xfrm>
            <a:off x="539552" y="4016796"/>
            <a:ext cx="3672408" cy="2443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1707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528" y="260648"/>
            <a:ext cx="4104456" cy="4293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0888"/>
            <a:ext cx="4195117" cy="4195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6228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000" r="14000" b="6792"/>
          <a:stretch/>
        </p:blipFill>
        <p:spPr>
          <a:xfrm>
            <a:off x="323528" y="167088"/>
            <a:ext cx="4248472" cy="4381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8698" t="-1" r="10842" b="315"/>
          <a:stretch/>
        </p:blipFill>
        <p:spPr>
          <a:xfrm>
            <a:off x="4932040" y="2043642"/>
            <a:ext cx="3748794" cy="4644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6528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651251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7200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Украшения.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670125"/>
            <a:ext cx="3816424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 самым интересным стала разработка собственного АТР объекта. </a:t>
            </a:r>
          </a:p>
          <a:p>
            <a:r>
              <a:rPr lang="ru-RU" sz="320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Комплект: серьги и колье в натуральную величину.</a:t>
            </a:r>
          </a:p>
          <a:p>
            <a:pPr algn="ctr"/>
            <a:endParaRPr lang="ru-RU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17761" r="28164" b="15930"/>
          <a:stretch/>
        </p:blipFill>
        <p:spPr>
          <a:xfrm>
            <a:off x="5652120" y="1670125"/>
            <a:ext cx="2518773" cy="4030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28922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51251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en-US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</a:t>
            </a:r>
            <a:r>
              <a:rPr lang="ru-RU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</a:t>
            </a:r>
            <a:r>
              <a:rPr lang="en-US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Эскиз в цвете</a:t>
            </a:r>
            <a:endParaRPr lang="ru-RU" sz="60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480" y="1484784"/>
            <a:ext cx="3888432" cy="5184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20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2088232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l">
              <a:buNone/>
            </a:pPr>
            <a:r>
              <a:rPr lang="en-US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II. </a:t>
            </a:r>
            <a:r>
              <a:rPr lang="ru-RU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Разработка эскиза </a:t>
            </a:r>
            <a:br>
              <a:rPr lang="ru-RU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графическом редакторе </a:t>
            </a:r>
            <a:r>
              <a:rPr lang="en-US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Paint.</a:t>
            </a:r>
            <a:endParaRPr lang="ru-RU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 t="14232" r="22599" b="28180"/>
          <a:stretch/>
        </p:blipFill>
        <p:spPr bwMode="auto">
          <a:xfrm>
            <a:off x="251520" y="2746318"/>
            <a:ext cx="2651472" cy="2729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7" t="27061" r="11997" b="18169"/>
          <a:stretch/>
        </p:blipFill>
        <p:spPr bwMode="auto">
          <a:xfrm>
            <a:off x="3203848" y="2738048"/>
            <a:ext cx="2664296" cy="2737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3" t="14389" r="22351" b="9789"/>
          <a:stretch/>
        </p:blipFill>
        <p:spPr bwMode="auto">
          <a:xfrm>
            <a:off x="6156176" y="1744216"/>
            <a:ext cx="2736964" cy="4733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07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355" y="546112"/>
            <a:ext cx="813690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l">
              <a:buNone/>
            </a:pPr>
            <a:r>
              <a:rPr lang="en-US" sz="4800" dirty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III.</a:t>
            </a:r>
            <a:r>
              <a:rPr lang="ru-RU" sz="4800" dirty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Изготовление изделия. </a:t>
            </a:r>
            <a:r>
              <a:rPr lang="en-US" sz="4800" dirty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48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646" y="3067401"/>
            <a:ext cx="4702322" cy="365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7158" r="27470" b="5594"/>
          <a:stretch/>
        </p:blipFill>
        <p:spPr>
          <a:xfrm flipH="1">
            <a:off x="7356985" y="1484784"/>
            <a:ext cx="1753772" cy="28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17158" r="27470" b="5594"/>
          <a:stretch/>
        </p:blipFill>
        <p:spPr>
          <a:xfrm>
            <a:off x="170611" y="1654708"/>
            <a:ext cx="1800200" cy="2828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011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12776"/>
            <a:ext cx="4896544" cy="237626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Было трудно, </a:t>
            </a:r>
            <a:br>
              <a:rPr lang="ru-RU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6000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 мы справились.</a:t>
            </a:r>
            <a:endParaRPr lang="ru-RU" sz="6000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17761" r="28164" b="15930"/>
          <a:stretch/>
        </p:blipFill>
        <p:spPr>
          <a:xfrm>
            <a:off x="5220072" y="332656"/>
            <a:ext cx="3598893" cy="5758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305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42493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6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Цель: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484784"/>
            <a:ext cx="7128792" cy="186098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Разработка и создание дизайнерских объектов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при помощи 3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ru-RU" sz="3600" dirty="0" smtClean="0">
                <a:solidFill>
                  <a:schemeClr val="accent2">
                    <a:lumMod val="75000"/>
                  </a:schemeClr>
                </a:solidFill>
              </a:rPr>
              <a:t> ручки.</a:t>
            </a:r>
            <a:endParaRPr lang="ru-RU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926741" y="2335859"/>
            <a:ext cx="2987386" cy="5313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7802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667844" cy="48904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512511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6600" dirty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Задачи: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772816"/>
            <a:ext cx="5184576" cy="4320480"/>
          </a:xfrm>
        </p:spPr>
        <p:txBody>
          <a:bodyPr/>
          <a:lstStyle/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Научиться работать 3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D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ручкой. 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Понять художественную ценность</a:t>
            </a:r>
          </a:p>
          <a:p>
            <a:pPr marL="45720" indent="0">
              <a:buNone/>
            </a:pP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изделий из 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3D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ручки.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Разработать дизайн АРТ объектов.</a:t>
            </a:r>
          </a:p>
          <a:p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Изготовить АРТ</a:t>
            </a:r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объекты.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636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8864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sz="66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Актуальность:</a:t>
            </a:r>
            <a:endParaRPr lang="ru-RU" sz="66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556792"/>
            <a:ext cx="7920880" cy="453650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	Современный мир не стоит на месте. Меняется все: мода, тренды, материалы, технологии. Вслед за миром меняемся и мы.</a:t>
            </a:r>
          </a:p>
          <a:p>
            <a:pPr marL="45720" indent="0">
              <a:buNone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	Современные модные и дизайнерские веяния все больше требуют использование необычных, но экологически чистых материалов.</a:t>
            </a:r>
          </a:p>
          <a:p>
            <a:pPr marL="45720" indent="0">
              <a:buNone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	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Изучая данную проблему мы ухнали о том, что в современном мире появился новый художественный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материал,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сырьем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для производства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которого служат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ежегодно возобновляемые ресурсы. </a:t>
            </a:r>
            <a:endParaRPr lang="ru-RU" dirty="0" smtClean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12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064896" cy="1185312"/>
          </a:xfrm>
        </p:spPr>
        <p:txBody>
          <a:bodyPr>
            <a:normAutofit lnSpcReduction="10000"/>
          </a:bodyPr>
          <a:lstStyle/>
          <a:p>
            <a:pPr marL="45720" indent="0" algn="ct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Изделия из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3D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 ручки получаются не только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красивые. Также эти изделия могут нести </a:t>
            </a:r>
          </a:p>
          <a:p>
            <a:pPr marL="45720" indent="0" algn="ctr">
              <a:buNone/>
            </a:pP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 декоративно - прикладное и бытовое применение.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71"/>
          <a:stretch/>
        </p:blipFill>
        <p:spPr>
          <a:xfrm>
            <a:off x="210385" y="2145369"/>
            <a:ext cx="2757175" cy="4238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2" t="11245" b="4097"/>
          <a:stretch/>
        </p:blipFill>
        <p:spPr>
          <a:xfrm>
            <a:off x="6156176" y="2145369"/>
            <a:ext cx="2880320" cy="4223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" t="9051" r="20120" b="35300"/>
          <a:stretch/>
        </p:blipFill>
        <p:spPr>
          <a:xfrm>
            <a:off x="3161909" y="2550828"/>
            <a:ext cx="280831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907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5" cy="674136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ru-RU" sz="13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Работа </a:t>
            </a:r>
            <a:br>
              <a:rPr lang="ru-RU" sz="13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3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над</a:t>
            </a:r>
            <a:br>
              <a:rPr lang="ru-RU" sz="13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38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проектом</a:t>
            </a:r>
            <a:endParaRPr lang="ru-RU" sz="138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223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848872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>
              <a:buNone/>
            </a:pPr>
            <a:r>
              <a:rPr lang="ru-RU" sz="54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Что такое </a:t>
            </a:r>
            <a:r>
              <a:rPr lang="en-US" sz="54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3D</a:t>
            </a:r>
            <a:r>
              <a:rPr lang="ru-RU" sz="540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ручка?</a:t>
            </a:r>
            <a:endParaRPr lang="ru-RU" sz="540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1556792"/>
            <a:ext cx="8496944" cy="3474720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3D-ручка — инструмент для рисования пластиком, позволяющий создавать трёхмерные объекты. Используется для творчества, развивающих занятий с детьми, коррекции изделий, напечатанных с помощью 3D-принтера, и мелкого бытового ремонта пластиковых предметов. Благодаря распространению 3D-ручек появился новый вид искусства – 3D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pen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</a:rPr>
              <a:t>art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 (перевод: искусство, созданное с помощью 3D-ручки).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6237312"/>
            <a:ext cx="4363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https://ru.wikipedia.org/wiki/3D-</a:t>
            </a:r>
            <a:r>
              <a:rPr lang="ru-RU" dirty="0"/>
              <a:t>ручка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99196"/>
            <a:ext cx="3096344" cy="2742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738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476672"/>
            <a:ext cx="8208912" cy="5760640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chemeClr val="tx1"/>
                </a:solidFill>
              </a:rPr>
              <a:t>ПЛА (</a:t>
            </a:r>
            <a:r>
              <a:rPr lang="ru-RU" sz="1800" b="1" dirty="0" err="1">
                <a:solidFill>
                  <a:schemeClr val="tx1"/>
                </a:solidFill>
              </a:rPr>
              <a:t>полилактид</a:t>
            </a:r>
            <a:r>
              <a:rPr lang="ru-RU" sz="1800" b="1" dirty="0">
                <a:solidFill>
                  <a:schemeClr val="tx1"/>
                </a:solidFill>
              </a:rPr>
              <a:t>) — </a:t>
            </a:r>
            <a:r>
              <a:rPr lang="ru-RU" sz="1800" b="1" dirty="0" err="1">
                <a:solidFill>
                  <a:schemeClr val="tx1"/>
                </a:solidFill>
              </a:rPr>
              <a:t>биоразлагаемый</a:t>
            </a:r>
            <a:r>
              <a:rPr lang="ru-RU" sz="1800" b="1" dirty="0">
                <a:solidFill>
                  <a:schemeClr val="tx1"/>
                </a:solidFill>
              </a:rPr>
              <a:t>, биосовместимый, термопластичный, полиэфир. Сырьем для производства служат ежегодно возобновляемые ресурсы, такие как кукуруза и сахарный тростник. </a:t>
            </a:r>
          </a:p>
          <a:p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>
                <a:solidFill>
                  <a:schemeClr val="tx1"/>
                </a:solidFill>
              </a:rPr>
              <a:t>Используется для производства изделий с коротким сроком службы (пищевая упаковка, одноразовая посуда, пакеты, различная тара), а также в медицине, для производства хирургических нитей и штифтов.</a:t>
            </a:r>
          </a:p>
          <a:p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 smtClean="0">
                <a:solidFill>
                  <a:schemeClr val="tx1"/>
                </a:solidFill>
              </a:rPr>
              <a:t>Температура </a:t>
            </a:r>
            <a:r>
              <a:rPr lang="ru-RU" sz="1800" b="1" dirty="0">
                <a:solidFill>
                  <a:schemeClr val="tx1"/>
                </a:solidFill>
              </a:rPr>
              <a:t>плавления PLA  в 3D ручке - 173-180 градусов. При расплавлении этого типа пластика не выделяется вредных веществ, поэтому для  работы ребенка с 3D ручкой рекомендуют именно этот тип пластика.</a:t>
            </a:r>
          </a:p>
          <a:p>
            <a:pPr marL="45720" indent="0">
              <a:buNone/>
            </a:pPr>
            <a:endParaRPr lang="ru-RU" sz="1800" b="1" dirty="0">
              <a:solidFill>
                <a:schemeClr val="tx1"/>
              </a:solidFill>
            </a:endParaRPr>
          </a:p>
          <a:p>
            <a:r>
              <a:rPr lang="ru-RU" sz="1800" b="1" dirty="0">
                <a:solidFill>
                  <a:schemeClr val="tx1"/>
                </a:solidFill>
              </a:rPr>
              <a:t>При разложении PLA пластик абсолютно безопасен для детей и не наносит никакого вреда окружающей среде, так как не выделяет вредных веществ.</a:t>
            </a:r>
          </a:p>
        </p:txBody>
      </p:sp>
    </p:spTree>
    <p:extLst>
      <p:ext uri="{BB962C8B-B14F-4D97-AF65-F5344CB8AC3E}">
        <p14:creationId xmlns:p14="http://schemas.microsoft.com/office/powerpoint/2010/main" val="89464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988840"/>
            <a:ext cx="3888432" cy="5490815"/>
          </a:xfrm>
        </p:spPr>
        <p:txBody>
          <a:bodyPr/>
          <a:lstStyle/>
          <a:p>
            <a:pPr marL="0" indent="0" algn="l">
              <a:buNone/>
            </a:pPr>
            <a:r>
              <a:rPr lang="ru-RU" sz="3200" b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Свое знакомство с но</a:t>
            </a:r>
            <a:r>
              <a:rPr lang="ru-RU" sz="3200" b="0" dirty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вой</a:t>
            </a:r>
            <a:r>
              <a:rPr lang="ru-RU" sz="3200" b="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техникой мы начали с изготовления простых плоскостных панно для украшения класса и школы</a:t>
            </a:r>
            <a:r>
              <a:rPr lang="ru-RU" sz="3200" dirty="0" smtClean="0">
                <a:ln w="12700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n w="12700">
                <a:solidFill>
                  <a:schemeClr val="bg2">
                    <a:lumMod val="50000"/>
                  </a:schemeClr>
                </a:solidFill>
                <a:prstDash val="solid"/>
              </a:ln>
              <a:solidFill>
                <a:schemeClr val="bg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t="6721" r="9702" b="3898"/>
          <a:stretch/>
        </p:blipFill>
        <p:spPr>
          <a:xfrm rot="5400000">
            <a:off x="4500864" y="2348008"/>
            <a:ext cx="4104457" cy="3674153"/>
          </a:xfrm>
        </p:spPr>
      </p:pic>
      <p:sp>
        <p:nvSpPr>
          <p:cNvPr id="5" name="Прямоугольник 4"/>
          <p:cNvSpPr/>
          <p:nvPr/>
        </p:nvSpPr>
        <p:spPr>
          <a:xfrm>
            <a:off x="755576" y="476672"/>
            <a:ext cx="52160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8000" b="1" dirty="0" smtClean="0">
                <a:ln w="11430">
                  <a:solidFill>
                    <a:schemeClr val="bg2">
                      <a:lumMod val="5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Сова</a:t>
            </a:r>
            <a:endParaRPr lang="ru-RU" sz="8000" b="1" dirty="0">
              <a:ln w="11430">
                <a:solidFill>
                  <a:schemeClr val="bg2">
                    <a:lumMod val="50000"/>
                  </a:schemeClr>
                </a:solidFill>
              </a:ln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1646682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154</TotalTime>
  <Words>455</Words>
  <Application>Microsoft Office PowerPoint</Application>
  <PresentationFormat>Экран (4:3)</PresentationFormat>
  <Paragraphs>43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Georgia</vt:lpstr>
      <vt:lpstr>Times New Roman</vt:lpstr>
      <vt:lpstr>Trebuchet MS</vt:lpstr>
      <vt:lpstr>Воздушный поток</vt:lpstr>
      <vt:lpstr>3D Ручка. Новые технологии – новые дизайнерские решения.</vt:lpstr>
      <vt:lpstr>Цель:</vt:lpstr>
      <vt:lpstr>Задачи:</vt:lpstr>
      <vt:lpstr>Актуальность:</vt:lpstr>
      <vt:lpstr>Презентация PowerPoint</vt:lpstr>
      <vt:lpstr>Работа  над  проектом</vt:lpstr>
      <vt:lpstr>Что такое 3D ручка?</vt:lpstr>
      <vt:lpstr>Презентация PowerPoint</vt:lpstr>
      <vt:lpstr>Свое знакомство с новой техникой мы начали с изготовления простых плоскостных панно для украшения класса и школы.</vt:lpstr>
      <vt:lpstr>Следующим  этапом было изготовление объемных поделок, при помощи схем, взятых из интернета.</vt:lpstr>
      <vt:lpstr>Украшения</vt:lpstr>
      <vt:lpstr>Презентация PowerPoint</vt:lpstr>
      <vt:lpstr>Презентация PowerPoint</vt:lpstr>
      <vt:lpstr>Украшения.</vt:lpstr>
      <vt:lpstr>I.  Эскиз в цвете</vt:lpstr>
      <vt:lpstr>II. Разработка эскиза  в графическом редакторе Paint.</vt:lpstr>
      <vt:lpstr>III. Изготовление изделия.  </vt:lpstr>
      <vt:lpstr>Было трудно,  но мы справились.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Яровая М.Ю.</cp:lastModifiedBy>
  <cp:revision>20</cp:revision>
  <dcterms:created xsi:type="dcterms:W3CDTF">2020-11-23T07:02:26Z</dcterms:created>
  <dcterms:modified xsi:type="dcterms:W3CDTF">2023-05-10T13:07:08Z</dcterms:modified>
</cp:coreProperties>
</file>